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62" r:id="rId3"/>
    <p:sldId id="256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C14"/>
    <a:srgbClr val="E64646"/>
    <a:srgbClr val="B31509"/>
    <a:srgbClr val="D91D1D"/>
    <a:srgbClr val="981310"/>
    <a:srgbClr val="B20202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89500-ED25-45AB-8B71-E9209C53F999}" type="datetimeFigureOut">
              <a:rPr lang="bg-BG" smtClean="0"/>
              <a:t>21.11.2014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200DF-A66D-4DAF-ACB9-20333E8726D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6055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200DF-A66D-4DAF-ACB9-20333E8726D2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0054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200DF-A66D-4DAF-ACB9-20333E8726D2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46527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740000">
                <a:alpha val="77000"/>
                <a:lumMod val="89000"/>
                <a:lumOff val="11000"/>
              </a:srgbClr>
            </a:gs>
            <a:gs pos="84000">
              <a:srgbClr val="D91D1D"/>
            </a:gs>
            <a:gs pos="58000">
              <a:srgbClr val="E64646"/>
            </a:gs>
            <a:gs pos="17000">
              <a:srgbClr val="B20202"/>
            </a:gs>
            <a:gs pos="100000">
              <a:srgbClr val="B31509">
                <a:lumMod val="92000"/>
                <a:lumOff val="8000"/>
                <a:alpha val="96000"/>
              </a:srgb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Картина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2" y="-21903"/>
            <a:ext cx="8895501" cy="35110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713" y="304800"/>
            <a:ext cx="16954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авоъгълник 4"/>
          <p:cNvSpPr/>
          <p:nvPr/>
        </p:nvSpPr>
        <p:spPr>
          <a:xfrm>
            <a:off x="3113868" y="3697545"/>
            <a:ext cx="2890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ШЕВИЦИ</a:t>
            </a:r>
            <a:endParaRPr lang="bg-BG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авоъгълник 7"/>
          <p:cNvSpPr/>
          <p:nvPr/>
        </p:nvSpPr>
        <p:spPr>
          <a:xfrm>
            <a:off x="2649097" y="4773275"/>
            <a:ext cx="4067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4 - 5 клас</a:t>
            </a:r>
          </a:p>
        </p:txBody>
      </p:sp>
    </p:spTree>
    <p:extLst>
      <p:ext uri="{BB962C8B-B14F-4D97-AF65-F5344CB8AC3E}">
        <p14:creationId xmlns:p14="http://schemas.microsoft.com/office/powerpoint/2010/main" val="293676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артина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34"/>
          <a:stretch/>
        </p:blipFill>
        <p:spPr>
          <a:xfrm>
            <a:off x="-15389" y="6927"/>
            <a:ext cx="9171709" cy="6892636"/>
          </a:xfrm>
          <a:prstGeom prst="rect">
            <a:avLst/>
          </a:prstGeom>
        </p:spPr>
      </p:pic>
      <p:pic>
        <p:nvPicPr>
          <p:cNvPr id="3" name="Картина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9" y="3432336"/>
            <a:ext cx="9171709" cy="2514600"/>
          </a:xfrm>
          <a:prstGeom prst="rect">
            <a:avLst/>
          </a:prstGeom>
        </p:spPr>
      </p:pic>
      <p:grpSp>
        <p:nvGrpSpPr>
          <p:cNvPr id="6" name="Групиране 5"/>
          <p:cNvGrpSpPr/>
          <p:nvPr/>
        </p:nvGrpSpPr>
        <p:grpSpPr>
          <a:xfrm>
            <a:off x="125405" y="3527859"/>
            <a:ext cx="2849294" cy="2323553"/>
            <a:chOff x="-55418" y="3786019"/>
            <a:chExt cx="2849294" cy="2323553"/>
          </a:xfrm>
        </p:grpSpPr>
        <p:pic>
          <p:nvPicPr>
            <p:cNvPr id="4" name="Картина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5418" y="4495800"/>
              <a:ext cx="1487876" cy="1357465"/>
            </a:xfrm>
            <a:prstGeom prst="rect">
              <a:avLst/>
            </a:prstGeom>
          </p:spPr>
        </p:pic>
        <p:pic>
          <p:nvPicPr>
            <p:cNvPr id="5" name="Картина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7094" y="3786019"/>
              <a:ext cx="1326782" cy="2323553"/>
            </a:xfrm>
            <a:prstGeom prst="rect">
              <a:avLst/>
            </a:prstGeom>
          </p:spPr>
        </p:pic>
      </p:grpSp>
      <p:grpSp>
        <p:nvGrpSpPr>
          <p:cNvPr id="7" name="Групиране 6"/>
          <p:cNvGrpSpPr/>
          <p:nvPr/>
        </p:nvGrpSpPr>
        <p:grpSpPr>
          <a:xfrm>
            <a:off x="3071019" y="3520930"/>
            <a:ext cx="2849294" cy="2323553"/>
            <a:chOff x="-55418" y="3786019"/>
            <a:chExt cx="2849294" cy="2323553"/>
          </a:xfrm>
        </p:grpSpPr>
        <p:pic>
          <p:nvPicPr>
            <p:cNvPr id="8" name="Картина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5418" y="4495800"/>
              <a:ext cx="1487876" cy="1357465"/>
            </a:xfrm>
            <a:prstGeom prst="rect">
              <a:avLst/>
            </a:prstGeom>
          </p:spPr>
        </p:pic>
        <p:pic>
          <p:nvPicPr>
            <p:cNvPr id="9" name="Картина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7094" y="3786019"/>
              <a:ext cx="1326782" cy="2323553"/>
            </a:xfrm>
            <a:prstGeom prst="rect">
              <a:avLst/>
            </a:prstGeom>
          </p:spPr>
        </p:pic>
      </p:grpSp>
      <p:grpSp>
        <p:nvGrpSpPr>
          <p:cNvPr id="10" name="Групиране 9"/>
          <p:cNvGrpSpPr/>
          <p:nvPr/>
        </p:nvGrpSpPr>
        <p:grpSpPr>
          <a:xfrm>
            <a:off x="6156298" y="3527857"/>
            <a:ext cx="2849294" cy="2323553"/>
            <a:chOff x="-55418" y="3786019"/>
            <a:chExt cx="2849294" cy="2323553"/>
          </a:xfrm>
        </p:grpSpPr>
        <p:pic>
          <p:nvPicPr>
            <p:cNvPr id="11" name="Картина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5418" y="4495800"/>
              <a:ext cx="1487876" cy="1357465"/>
            </a:xfrm>
            <a:prstGeom prst="rect">
              <a:avLst/>
            </a:prstGeom>
          </p:spPr>
        </p:pic>
        <p:pic>
          <p:nvPicPr>
            <p:cNvPr id="12" name="Картина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7094" y="3786019"/>
              <a:ext cx="1326782" cy="2323553"/>
            </a:xfrm>
            <a:prstGeom prst="rect">
              <a:avLst/>
            </a:prstGeom>
          </p:spPr>
        </p:pic>
      </p:grpSp>
      <p:pic>
        <p:nvPicPr>
          <p:cNvPr id="13" name="Картина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5" y="529573"/>
            <a:ext cx="690782" cy="782886"/>
          </a:xfrm>
          <a:prstGeom prst="rect">
            <a:avLst/>
          </a:prstGeom>
        </p:spPr>
      </p:pic>
      <p:pic>
        <p:nvPicPr>
          <p:cNvPr id="14" name="Картина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75" y="1298604"/>
            <a:ext cx="690782" cy="782886"/>
          </a:xfrm>
          <a:prstGeom prst="rect">
            <a:avLst/>
          </a:prstGeom>
        </p:spPr>
      </p:pic>
      <p:pic>
        <p:nvPicPr>
          <p:cNvPr id="15" name="Картина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926" y="630278"/>
            <a:ext cx="690782" cy="782886"/>
          </a:xfrm>
          <a:prstGeom prst="rect">
            <a:avLst/>
          </a:prstGeom>
        </p:spPr>
      </p:pic>
      <p:pic>
        <p:nvPicPr>
          <p:cNvPr id="16" name="Картина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830" y="2196050"/>
            <a:ext cx="690782" cy="782886"/>
          </a:xfrm>
          <a:prstGeom prst="rect">
            <a:avLst/>
          </a:prstGeom>
        </p:spPr>
      </p:pic>
      <p:pic>
        <p:nvPicPr>
          <p:cNvPr id="17" name="Картина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665" y="571344"/>
            <a:ext cx="690782" cy="782886"/>
          </a:xfrm>
          <a:prstGeom prst="rect">
            <a:avLst/>
          </a:prstGeom>
        </p:spPr>
      </p:pic>
      <p:pic>
        <p:nvPicPr>
          <p:cNvPr id="18" name="Картина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034" y="1413164"/>
            <a:ext cx="690782" cy="782886"/>
          </a:xfrm>
          <a:prstGeom prst="rect">
            <a:avLst/>
          </a:prstGeom>
        </p:spPr>
      </p:pic>
      <p:pic>
        <p:nvPicPr>
          <p:cNvPr id="19" name="Картина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975" y="2223655"/>
            <a:ext cx="690782" cy="782886"/>
          </a:xfrm>
          <a:prstGeom prst="rect">
            <a:avLst/>
          </a:prstGeom>
        </p:spPr>
      </p:pic>
      <p:pic>
        <p:nvPicPr>
          <p:cNvPr id="20" name="Картина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396" y="2223655"/>
            <a:ext cx="690782" cy="782886"/>
          </a:xfrm>
          <a:prstGeom prst="rect">
            <a:avLst/>
          </a:prstGeom>
        </p:spPr>
      </p:pic>
      <p:pic>
        <p:nvPicPr>
          <p:cNvPr id="21" name="Картина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440769"/>
            <a:ext cx="690782" cy="782886"/>
          </a:xfrm>
          <a:prstGeom prst="rect">
            <a:avLst/>
          </a:prstGeom>
        </p:spPr>
      </p:pic>
      <p:pic>
        <p:nvPicPr>
          <p:cNvPr id="22" name="Картина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15" y="553767"/>
            <a:ext cx="690782" cy="782886"/>
          </a:xfrm>
          <a:prstGeom prst="rect">
            <a:avLst/>
          </a:prstGeom>
        </p:spPr>
      </p:pic>
      <p:pic>
        <p:nvPicPr>
          <p:cNvPr id="23" name="Картина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23" y="2185815"/>
            <a:ext cx="690782" cy="782886"/>
          </a:xfrm>
          <a:prstGeom prst="rect">
            <a:avLst/>
          </a:prstGeom>
        </p:spPr>
      </p:pic>
      <p:pic>
        <p:nvPicPr>
          <p:cNvPr id="24" name="Картина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242" y="630278"/>
            <a:ext cx="690782" cy="782886"/>
          </a:xfrm>
          <a:prstGeom prst="rect">
            <a:avLst/>
          </a:prstGeom>
        </p:spPr>
      </p:pic>
      <p:pic>
        <p:nvPicPr>
          <p:cNvPr id="25" name="Картина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365" y="1447800"/>
            <a:ext cx="690782" cy="782886"/>
          </a:xfrm>
          <a:prstGeom prst="rect">
            <a:avLst/>
          </a:prstGeom>
        </p:spPr>
      </p:pic>
      <p:pic>
        <p:nvPicPr>
          <p:cNvPr id="26" name="Картина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15" y="2081490"/>
            <a:ext cx="690782" cy="782886"/>
          </a:xfrm>
          <a:prstGeom prst="rect">
            <a:avLst/>
          </a:prstGeom>
        </p:spPr>
      </p:pic>
      <p:sp>
        <p:nvSpPr>
          <p:cNvPr id="27" name="Свободна форма 26"/>
          <p:cNvSpPr/>
          <p:nvPr/>
        </p:nvSpPr>
        <p:spPr>
          <a:xfrm rot="10800000" flipV="1">
            <a:off x="-45106" y="3386617"/>
            <a:ext cx="9258537" cy="45719"/>
          </a:xfrm>
          <a:custGeom>
            <a:avLst/>
            <a:gdLst>
              <a:gd name="connsiteX0" fmla="*/ 0 w 5237018"/>
              <a:gd name="connsiteY0" fmla="*/ 104726 h 118580"/>
              <a:gd name="connsiteX1" fmla="*/ 55418 w 5237018"/>
              <a:gd name="connsiteY1" fmla="*/ 35453 h 118580"/>
              <a:gd name="connsiteX2" fmla="*/ 263236 w 5237018"/>
              <a:gd name="connsiteY2" fmla="*/ 77017 h 118580"/>
              <a:gd name="connsiteX3" fmla="*/ 304800 w 5237018"/>
              <a:gd name="connsiteY3" fmla="*/ 90871 h 118580"/>
              <a:gd name="connsiteX4" fmla="*/ 484909 w 5237018"/>
              <a:gd name="connsiteY4" fmla="*/ 77017 h 118580"/>
              <a:gd name="connsiteX5" fmla="*/ 568036 w 5237018"/>
              <a:gd name="connsiteY5" fmla="*/ 49308 h 118580"/>
              <a:gd name="connsiteX6" fmla="*/ 609600 w 5237018"/>
              <a:gd name="connsiteY6" fmla="*/ 35453 h 118580"/>
              <a:gd name="connsiteX7" fmla="*/ 1108364 w 5237018"/>
              <a:gd name="connsiteY7" fmla="*/ 49308 h 118580"/>
              <a:gd name="connsiteX8" fmla="*/ 1191491 w 5237018"/>
              <a:gd name="connsiteY8" fmla="*/ 104726 h 118580"/>
              <a:gd name="connsiteX9" fmla="*/ 1233055 w 5237018"/>
              <a:gd name="connsiteY9" fmla="*/ 118580 h 118580"/>
              <a:gd name="connsiteX10" fmla="*/ 1496291 w 5237018"/>
              <a:gd name="connsiteY10" fmla="*/ 104726 h 118580"/>
              <a:gd name="connsiteX11" fmla="*/ 1690255 w 5237018"/>
              <a:gd name="connsiteY11" fmla="*/ 63162 h 118580"/>
              <a:gd name="connsiteX12" fmla="*/ 1731818 w 5237018"/>
              <a:gd name="connsiteY12" fmla="*/ 49308 h 118580"/>
              <a:gd name="connsiteX13" fmla="*/ 2313709 w 5237018"/>
              <a:gd name="connsiteY13" fmla="*/ 35453 h 118580"/>
              <a:gd name="connsiteX14" fmla="*/ 2355273 w 5237018"/>
              <a:gd name="connsiteY14" fmla="*/ 21599 h 118580"/>
              <a:gd name="connsiteX15" fmla="*/ 2881746 w 5237018"/>
              <a:gd name="connsiteY15" fmla="*/ 21599 h 118580"/>
              <a:gd name="connsiteX16" fmla="*/ 2964873 w 5237018"/>
              <a:gd name="connsiteY16" fmla="*/ 49308 h 118580"/>
              <a:gd name="connsiteX17" fmla="*/ 3006436 w 5237018"/>
              <a:gd name="connsiteY17" fmla="*/ 63162 h 118580"/>
              <a:gd name="connsiteX18" fmla="*/ 3034146 w 5237018"/>
              <a:gd name="connsiteY18" fmla="*/ 90871 h 118580"/>
              <a:gd name="connsiteX19" fmla="*/ 3380509 w 5237018"/>
              <a:gd name="connsiteY19" fmla="*/ 90871 h 118580"/>
              <a:gd name="connsiteX20" fmla="*/ 3463636 w 5237018"/>
              <a:gd name="connsiteY20" fmla="*/ 77017 h 118580"/>
              <a:gd name="connsiteX21" fmla="*/ 3532909 w 5237018"/>
              <a:gd name="connsiteY21" fmla="*/ 63162 h 118580"/>
              <a:gd name="connsiteX22" fmla="*/ 3643746 w 5237018"/>
              <a:gd name="connsiteY22" fmla="*/ 49308 h 118580"/>
              <a:gd name="connsiteX23" fmla="*/ 3768436 w 5237018"/>
              <a:gd name="connsiteY23" fmla="*/ 21599 h 118580"/>
              <a:gd name="connsiteX24" fmla="*/ 3810000 w 5237018"/>
              <a:gd name="connsiteY24" fmla="*/ 7744 h 118580"/>
              <a:gd name="connsiteX25" fmla="*/ 4087091 w 5237018"/>
              <a:gd name="connsiteY25" fmla="*/ 21599 h 118580"/>
              <a:gd name="connsiteX26" fmla="*/ 4128655 w 5237018"/>
              <a:gd name="connsiteY26" fmla="*/ 35453 h 118580"/>
              <a:gd name="connsiteX27" fmla="*/ 4197927 w 5237018"/>
              <a:gd name="connsiteY27" fmla="*/ 49308 h 118580"/>
              <a:gd name="connsiteX28" fmla="*/ 4253346 w 5237018"/>
              <a:gd name="connsiteY28" fmla="*/ 63162 h 118580"/>
              <a:gd name="connsiteX29" fmla="*/ 4364182 w 5237018"/>
              <a:gd name="connsiteY29" fmla="*/ 77017 h 118580"/>
              <a:gd name="connsiteX30" fmla="*/ 4724400 w 5237018"/>
              <a:gd name="connsiteY30" fmla="*/ 63162 h 118580"/>
              <a:gd name="connsiteX31" fmla="*/ 4765964 w 5237018"/>
              <a:gd name="connsiteY31" fmla="*/ 49308 h 118580"/>
              <a:gd name="connsiteX32" fmla="*/ 5181600 w 5237018"/>
              <a:gd name="connsiteY32" fmla="*/ 63162 h 118580"/>
              <a:gd name="connsiteX33" fmla="*/ 5237018 w 5237018"/>
              <a:gd name="connsiteY33" fmla="*/ 63162 h 11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237018" h="118580">
                <a:moveTo>
                  <a:pt x="0" y="104726"/>
                </a:moveTo>
                <a:cubicBezTo>
                  <a:pt x="18473" y="81635"/>
                  <a:pt x="26730" y="42625"/>
                  <a:pt x="55418" y="35453"/>
                </a:cubicBezTo>
                <a:cubicBezTo>
                  <a:pt x="222193" y="-6241"/>
                  <a:pt x="180215" y="35507"/>
                  <a:pt x="263236" y="77017"/>
                </a:cubicBezTo>
                <a:cubicBezTo>
                  <a:pt x="276298" y="83548"/>
                  <a:pt x="290945" y="86253"/>
                  <a:pt x="304800" y="90871"/>
                </a:cubicBezTo>
                <a:cubicBezTo>
                  <a:pt x="364836" y="86253"/>
                  <a:pt x="425432" y="86408"/>
                  <a:pt x="484909" y="77017"/>
                </a:cubicBezTo>
                <a:cubicBezTo>
                  <a:pt x="513759" y="72462"/>
                  <a:pt x="540327" y="58544"/>
                  <a:pt x="568036" y="49308"/>
                </a:cubicBezTo>
                <a:lnTo>
                  <a:pt x="609600" y="35453"/>
                </a:lnTo>
                <a:cubicBezTo>
                  <a:pt x="775855" y="40071"/>
                  <a:pt x="943211" y="29647"/>
                  <a:pt x="1108364" y="49308"/>
                </a:cubicBezTo>
                <a:cubicBezTo>
                  <a:pt x="1141433" y="53245"/>
                  <a:pt x="1159898" y="94195"/>
                  <a:pt x="1191491" y="104726"/>
                </a:cubicBezTo>
                <a:lnTo>
                  <a:pt x="1233055" y="118580"/>
                </a:lnTo>
                <a:cubicBezTo>
                  <a:pt x="1320800" y="113962"/>
                  <a:pt x="1408891" y="113767"/>
                  <a:pt x="1496291" y="104726"/>
                </a:cubicBezTo>
                <a:cubicBezTo>
                  <a:pt x="1521231" y="102146"/>
                  <a:pt x="1642627" y="76770"/>
                  <a:pt x="1690255" y="63162"/>
                </a:cubicBezTo>
                <a:cubicBezTo>
                  <a:pt x="1704297" y="59150"/>
                  <a:pt x="1717229" y="49956"/>
                  <a:pt x="1731818" y="49308"/>
                </a:cubicBezTo>
                <a:cubicBezTo>
                  <a:pt x="1925645" y="40693"/>
                  <a:pt x="2119745" y="40071"/>
                  <a:pt x="2313709" y="35453"/>
                </a:cubicBezTo>
                <a:cubicBezTo>
                  <a:pt x="2327564" y="30835"/>
                  <a:pt x="2341105" y="25141"/>
                  <a:pt x="2355273" y="21599"/>
                </a:cubicBezTo>
                <a:cubicBezTo>
                  <a:pt x="2535035" y="-23341"/>
                  <a:pt x="2653653" y="14687"/>
                  <a:pt x="2881746" y="21599"/>
                </a:cubicBezTo>
                <a:lnTo>
                  <a:pt x="2964873" y="49308"/>
                </a:lnTo>
                <a:lnTo>
                  <a:pt x="3006436" y="63162"/>
                </a:lnTo>
                <a:cubicBezTo>
                  <a:pt x="3015673" y="72398"/>
                  <a:pt x="3021754" y="86740"/>
                  <a:pt x="3034146" y="90871"/>
                </a:cubicBezTo>
                <a:cubicBezTo>
                  <a:pt x="3125679" y="121382"/>
                  <a:pt x="3322541" y="94092"/>
                  <a:pt x="3380509" y="90871"/>
                </a:cubicBezTo>
                <a:lnTo>
                  <a:pt x="3463636" y="77017"/>
                </a:lnTo>
                <a:cubicBezTo>
                  <a:pt x="3486804" y="72805"/>
                  <a:pt x="3509635" y="66743"/>
                  <a:pt x="3532909" y="63162"/>
                </a:cubicBezTo>
                <a:cubicBezTo>
                  <a:pt x="3569709" y="57500"/>
                  <a:pt x="3606946" y="54970"/>
                  <a:pt x="3643746" y="49308"/>
                </a:cubicBezTo>
                <a:cubicBezTo>
                  <a:pt x="3674684" y="44548"/>
                  <a:pt x="3736268" y="30790"/>
                  <a:pt x="3768436" y="21599"/>
                </a:cubicBezTo>
                <a:cubicBezTo>
                  <a:pt x="3782478" y="17587"/>
                  <a:pt x="3796145" y="12362"/>
                  <a:pt x="3810000" y="7744"/>
                </a:cubicBezTo>
                <a:cubicBezTo>
                  <a:pt x="3902364" y="12362"/>
                  <a:pt x="3994960" y="13588"/>
                  <a:pt x="4087091" y="21599"/>
                </a:cubicBezTo>
                <a:cubicBezTo>
                  <a:pt x="4101640" y="22864"/>
                  <a:pt x="4114487" y="31911"/>
                  <a:pt x="4128655" y="35453"/>
                </a:cubicBezTo>
                <a:cubicBezTo>
                  <a:pt x="4151500" y="41164"/>
                  <a:pt x="4174940" y="44200"/>
                  <a:pt x="4197927" y="49308"/>
                </a:cubicBezTo>
                <a:cubicBezTo>
                  <a:pt x="4216515" y="53439"/>
                  <a:pt x="4234564" y="60032"/>
                  <a:pt x="4253346" y="63162"/>
                </a:cubicBezTo>
                <a:cubicBezTo>
                  <a:pt x="4290072" y="69283"/>
                  <a:pt x="4327237" y="72399"/>
                  <a:pt x="4364182" y="77017"/>
                </a:cubicBezTo>
                <a:cubicBezTo>
                  <a:pt x="4484255" y="72399"/>
                  <a:pt x="4604523" y="71429"/>
                  <a:pt x="4724400" y="63162"/>
                </a:cubicBezTo>
                <a:cubicBezTo>
                  <a:pt x="4738969" y="62157"/>
                  <a:pt x="4751360" y="49308"/>
                  <a:pt x="4765964" y="49308"/>
                </a:cubicBezTo>
                <a:cubicBezTo>
                  <a:pt x="4904586" y="49308"/>
                  <a:pt x="5043038" y="59087"/>
                  <a:pt x="5181600" y="63162"/>
                </a:cubicBezTo>
                <a:cubicBezTo>
                  <a:pt x="5200065" y="63705"/>
                  <a:pt x="5218545" y="63162"/>
                  <a:pt x="5237018" y="63162"/>
                </a:cubicBezTo>
              </a:path>
            </a:pathLst>
          </a:custGeom>
          <a:noFill/>
          <a:ln w="88900" cmpd="sng">
            <a:solidFill>
              <a:srgbClr val="DDE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Свободна форма 27"/>
          <p:cNvSpPr/>
          <p:nvPr/>
        </p:nvSpPr>
        <p:spPr>
          <a:xfrm rot="10800000" flipV="1">
            <a:off x="-58802" y="5901217"/>
            <a:ext cx="9258537" cy="45719"/>
          </a:xfrm>
          <a:custGeom>
            <a:avLst/>
            <a:gdLst>
              <a:gd name="connsiteX0" fmla="*/ 0 w 5237018"/>
              <a:gd name="connsiteY0" fmla="*/ 104726 h 118580"/>
              <a:gd name="connsiteX1" fmla="*/ 55418 w 5237018"/>
              <a:gd name="connsiteY1" fmla="*/ 35453 h 118580"/>
              <a:gd name="connsiteX2" fmla="*/ 263236 w 5237018"/>
              <a:gd name="connsiteY2" fmla="*/ 77017 h 118580"/>
              <a:gd name="connsiteX3" fmla="*/ 304800 w 5237018"/>
              <a:gd name="connsiteY3" fmla="*/ 90871 h 118580"/>
              <a:gd name="connsiteX4" fmla="*/ 484909 w 5237018"/>
              <a:gd name="connsiteY4" fmla="*/ 77017 h 118580"/>
              <a:gd name="connsiteX5" fmla="*/ 568036 w 5237018"/>
              <a:gd name="connsiteY5" fmla="*/ 49308 h 118580"/>
              <a:gd name="connsiteX6" fmla="*/ 609600 w 5237018"/>
              <a:gd name="connsiteY6" fmla="*/ 35453 h 118580"/>
              <a:gd name="connsiteX7" fmla="*/ 1108364 w 5237018"/>
              <a:gd name="connsiteY7" fmla="*/ 49308 h 118580"/>
              <a:gd name="connsiteX8" fmla="*/ 1191491 w 5237018"/>
              <a:gd name="connsiteY8" fmla="*/ 104726 h 118580"/>
              <a:gd name="connsiteX9" fmla="*/ 1233055 w 5237018"/>
              <a:gd name="connsiteY9" fmla="*/ 118580 h 118580"/>
              <a:gd name="connsiteX10" fmla="*/ 1496291 w 5237018"/>
              <a:gd name="connsiteY10" fmla="*/ 104726 h 118580"/>
              <a:gd name="connsiteX11" fmla="*/ 1690255 w 5237018"/>
              <a:gd name="connsiteY11" fmla="*/ 63162 h 118580"/>
              <a:gd name="connsiteX12" fmla="*/ 1731818 w 5237018"/>
              <a:gd name="connsiteY12" fmla="*/ 49308 h 118580"/>
              <a:gd name="connsiteX13" fmla="*/ 2313709 w 5237018"/>
              <a:gd name="connsiteY13" fmla="*/ 35453 h 118580"/>
              <a:gd name="connsiteX14" fmla="*/ 2355273 w 5237018"/>
              <a:gd name="connsiteY14" fmla="*/ 21599 h 118580"/>
              <a:gd name="connsiteX15" fmla="*/ 2881746 w 5237018"/>
              <a:gd name="connsiteY15" fmla="*/ 21599 h 118580"/>
              <a:gd name="connsiteX16" fmla="*/ 2964873 w 5237018"/>
              <a:gd name="connsiteY16" fmla="*/ 49308 h 118580"/>
              <a:gd name="connsiteX17" fmla="*/ 3006436 w 5237018"/>
              <a:gd name="connsiteY17" fmla="*/ 63162 h 118580"/>
              <a:gd name="connsiteX18" fmla="*/ 3034146 w 5237018"/>
              <a:gd name="connsiteY18" fmla="*/ 90871 h 118580"/>
              <a:gd name="connsiteX19" fmla="*/ 3380509 w 5237018"/>
              <a:gd name="connsiteY19" fmla="*/ 90871 h 118580"/>
              <a:gd name="connsiteX20" fmla="*/ 3463636 w 5237018"/>
              <a:gd name="connsiteY20" fmla="*/ 77017 h 118580"/>
              <a:gd name="connsiteX21" fmla="*/ 3532909 w 5237018"/>
              <a:gd name="connsiteY21" fmla="*/ 63162 h 118580"/>
              <a:gd name="connsiteX22" fmla="*/ 3643746 w 5237018"/>
              <a:gd name="connsiteY22" fmla="*/ 49308 h 118580"/>
              <a:gd name="connsiteX23" fmla="*/ 3768436 w 5237018"/>
              <a:gd name="connsiteY23" fmla="*/ 21599 h 118580"/>
              <a:gd name="connsiteX24" fmla="*/ 3810000 w 5237018"/>
              <a:gd name="connsiteY24" fmla="*/ 7744 h 118580"/>
              <a:gd name="connsiteX25" fmla="*/ 4087091 w 5237018"/>
              <a:gd name="connsiteY25" fmla="*/ 21599 h 118580"/>
              <a:gd name="connsiteX26" fmla="*/ 4128655 w 5237018"/>
              <a:gd name="connsiteY26" fmla="*/ 35453 h 118580"/>
              <a:gd name="connsiteX27" fmla="*/ 4197927 w 5237018"/>
              <a:gd name="connsiteY27" fmla="*/ 49308 h 118580"/>
              <a:gd name="connsiteX28" fmla="*/ 4253346 w 5237018"/>
              <a:gd name="connsiteY28" fmla="*/ 63162 h 118580"/>
              <a:gd name="connsiteX29" fmla="*/ 4364182 w 5237018"/>
              <a:gd name="connsiteY29" fmla="*/ 77017 h 118580"/>
              <a:gd name="connsiteX30" fmla="*/ 4724400 w 5237018"/>
              <a:gd name="connsiteY30" fmla="*/ 63162 h 118580"/>
              <a:gd name="connsiteX31" fmla="*/ 4765964 w 5237018"/>
              <a:gd name="connsiteY31" fmla="*/ 49308 h 118580"/>
              <a:gd name="connsiteX32" fmla="*/ 5181600 w 5237018"/>
              <a:gd name="connsiteY32" fmla="*/ 63162 h 118580"/>
              <a:gd name="connsiteX33" fmla="*/ 5237018 w 5237018"/>
              <a:gd name="connsiteY33" fmla="*/ 63162 h 11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237018" h="118580">
                <a:moveTo>
                  <a:pt x="0" y="104726"/>
                </a:moveTo>
                <a:cubicBezTo>
                  <a:pt x="18473" y="81635"/>
                  <a:pt x="26730" y="42625"/>
                  <a:pt x="55418" y="35453"/>
                </a:cubicBezTo>
                <a:cubicBezTo>
                  <a:pt x="222193" y="-6241"/>
                  <a:pt x="180215" y="35507"/>
                  <a:pt x="263236" y="77017"/>
                </a:cubicBezTo>
                <a:cubicBezTo>
                  <a:pt x="276298" y="83548"/>
                  <a:pt x="290945" y="86253"/>
                  <a:pt x="304800" y="90871"/>
                </a:cubicBezTo>
                <a:cubicBezTo>
                  <a:pt x="364836" y="86253"/>
                  <a:pt x="425432" y="86408"/>
                  <a:pt x="484909" y="77017"/>
                </a:cubicBezTo>
                <a:cubicBezTo>
                  <a:pt x="513759" y="72462"/>
                  <a:pt x="540327" y="58544"/>
                  <a:pt x="568036" y="49308"/>
                </a:cubicBezTo>
                <a:lnTo>
                  <a:pt x="609600" y="35453"/>
                </a:lnTo>
                <a:cubicBezTo>
                  <a:pt x="775855" y="40071"/>
                  <a:pt x="943211" y="29647"/>
                  <a:pt x="1108364" y="49308"/>
                </a:cubicBezTo>
                <a:cubicBezTo>
                  <a:pt x="1141433" y="53245"/>
                  <a:pt x="1159898" y="94195"/>
                  <a:pt x="1191491" y="104726"/>
                </a:cubicBezTo>
                <a:lnTo>
                  <a:pt x="1233055" y="118580"/>
                </a:lnTo>
                <a:cubicBezTo>
                  <a:pt x="1320800" y="113962"/>
                  <a:pt x="1408891" y="113767"/>
                  <a:pt x="1496291" y="104726"/>
                </a:cubicBezTo>
                <a:cubicBezTo>
                  <a:pt x="1521231" y="102146"/>
                  <a:pt x="1642627" y="76770"/>
                  <a:pt x="1690255" y="63162"/>
                </a:cubicBezTo>
                <a:cubicBezTo>
                  <a:pt x="1704297" y="59150"/>
                  <a:pt x="1717229" y="49956"/>
                  <a:pt x="1731818" y="49308"/>
                </a:cubicBezTo>
                <a:cubicBezTo>
                  <a:pt x="1925645" y="40693"/>
                  <a:pt x="2119745" y="40071"/>
                  <a:pt x="2313709" y="35453"/>
                </a:cubicBezTo>
                <a:cubicBezTo>
                  <a:pt x="2327564" y="30835"/>
                  <a:pt x="2341105" y="25141"/>
                  <a:pt x="2355273" y="21599"/>
                </a:cubicBezTo>
                <a:cubicBezTo>
                  <a:pt x="2535035" y="-23341"/>
                  <a:pt x="2653653" y="14687"/>
                  <a:pt x="2881746" y="21599"/>
                </a:cubicBezTo>
                <a:lnTo>
                  <a:pt x="2964873" y="49308"/>
                </a:lnTo>
                <a:lnTo>
                  <a:pt x="3006436" y="63162"/>
                </a:lnTo>
                <a:cubicBezTo>
                  <a:pt x="3015673" y="72398"/>
                  <a:pt x="3021754" y="86740"/>
                  <a:pt x="3034146" y="90871"/>
                </a:cubicBezTo>
                <a:cubicBezTo>
                  <a:pt x="3125679" y="121382"/>
                  <a:pt x="3322541" y="94092"/>
                  <a:pt x="3380509" y="90871"/>
                </a:cubicBezTo>
                <a:lnTo>
                  <a:pt x="3463636" y="77017"/>
                </a:lnTo>
                <a:cubicBezTo>
                  <a:pt x="3486804" y="72805"/>
                  <a:pt x="3509635" y="66743"/>
                  <a:pt x="3532909" y="63162"/>
                </a:cubicBezTo>
                <a:cubicBezTo>
                  <a:pt x="3569709" y="57500"/>
                  <a:pt x="3606946" y="54970"/>
                  <a:pt x="3643746" y="49308"/>
                </a:cubicBezTo>
                <a:cubicBezTo>
                  <a:pt x="3674684" y="44548"/>
                  <a:pt x="3736268" y="30790"/>
                  <a:pt x="3768436" y="21599"/>
                </a:cubicBezTo>
                <a:cubicBezTo>
                  <a:pt x="3782478" y="17587"/>
                  <a:pt x="3796145" y="12362"/>
                  <a:pt x="3810000" y="7744"/>
                </a:cubicBezTo>
                <a:cubicBezTo>
                  <a:pt x="3902364" y="12362"/>
                  <a:pt x="3994960" y="13588"/>
                  <a:pt x="4087091" y="21599"/>
                </a:cubicBezTo>
                <a:cubicBezTo>
                  <a:pt x="4101640" y="22864"/>
                  <a:pt x="4114487" y="31911"/>
                  <a:pt x="4128655" y="35453"/>
                </a:cubicBezTo>
                <a:cubicBezTo>
                  <a:pt x="4151500" y="41164"/>
                  <a:pt x="4174940" y="44200"/>
                  <a:pt x="4197927" y="49308"/>
                </a:cubicBezTo>
                <a:cubicBezTo>
                  <a:pt x="4216515" y="53439"/>
                  <a:pt x="4234564" y="60032"/>
                  <a:pt x="4253346" y="63162"/>
                </a:cubicBezTo>
                <a:cubicBezTo>
                  <a:pt x="4290072" y="69283"/>
                  <a:pt x="4327237" y="72399"/>
                  <a:pt x="4364182" y="77017"/>
                </a:cubicBezTo>
                <a:cubicBezTo>
                  <a:pt x="4484255" y="72399"/>
                  <a:pt x="4604523" y="71429"/>
                  <a:pt x="4724400" y="63162"/>
                </a:cubicBezTo>
                <a:cubicBezTo>
                  <a:pt x="4738969" y="62157"/>
                  <a:pt x="4751360" y="49308"/>
                  <a:pt x="4765964" y="49308"/>
                </a:cubicBezTo>
                <a:cubicBezTo>
                  <a:pt x="4904586" y="49308"/>
                  <a:pt x="5043038" y="59087"/>
                  <a:pt x="5181600" y="63162"/>
                </a:cubicBezTo>
                <a:cubicBezTo>
                  <a:pt x="5200065" y="63705"/>
                  <a:pt x="5218545" y="63162"/>
                  <a:pt x="5237018" y="63162"/>
                </a:cubicBezTo>
              </a:path>
            </a:pathLst>
          </a:custGeom>
          <a:noFill/>
          <a:ln w="88900" cmpd="sng">
            <a:solidFill>
              <a:srgbClr val="DDE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Свободна форма 28"/>
          <p:cNvSpPr/>
          <p:nvPr/>
        </p:nvSpPr>
        <p:spPr>
          <a:xfrm>
            <a:off x="-135219" y="6303776"/>
            <a:ext cx="9330111" cy="145962"/>
          </a:xfrm>
          <a:custGeom>
            <a:avLst/>
            <a:gdLst>
              <a:gd name="connsiteX0" fmla="*/ 0 w 5237018"/>
              <a:gd name="connsiteY0" fmla="*/ 104726 h 118580"/>
              <a:gd name="connsiteX1" fmla="*/ 55418 w 5237018"/>
              <a:gd name="connsiteY1" fmla="*/ 35453 h 118580"/>
              <a:gd name="connsiteX2" fmla="*/ 263236 w 5237018"/>
              <a:gd name="connsiteY2" fmla="*/ 77017 h 118580"/>
              <a:gd name="connsiteX3" fmla="*/ 304800 w 5237018"/>
              <a:gd name="connsiteY3" fmla="*/ 90871 h 118580"/>
              <a:gd name="connsiteX4" fmla="*/ 484909 w 5237018"/>
              <a:gd name="connsiteY4" fmla="*/ 77017 h 118580"/>
              <a:gd name="connsiteX5" fmla="*/ 568036 w 5237018"/>
              <a:gd name="connsiteY5" fmla="*/ 49308 h 118580"/>
              <a:gd name="connsiteX6" fmla="*/ 609600 w 5237018"/>
              <a:gd name="connsiteY6" fmla="*/ 35453 h 118580"/>
              <a:gd name="connsiteX7" fmla="*/ 1108364 w 5237018"/>
              <a:gd name="connsiteY7" fmla="*/ 49308 h 118580"/>
              <a:gd name="connsiteX8" fmla="*/ 1191491 w 5237018"/>
              <a:gd name="connsiteY8" fmla="*/ 104726 h 118580"/>
              <a:gd name="connsiteX9" fmla="*/ 1233055 w 5237018"/>
              <a:gd name="connsiteY9" fmla="*/ 118580 h 118580"/>
              <a:gd name="connsiteX10" fmla="*/ 1496291 w 5237018"/>
              <a:gd name="connsiteY10" fmla="*/ 104726 h 118580"/>
              <a:gd name="connsiteX11" fmla="*/ 1690255 w 5237018"/>
              <a:gd name="connsiteY11" fmla="*/ 63162 h 118580"/>
              <a:gd name="connsiteX12" fmla="*/ 1731818 w 5237018"/>
              <a:gd name="connsiteY12" fmla="*/ 49308 h 118580"/>
              <a:gd name="connsiteX13" fmla="*/ 2313709 w 5237018"/>
              <a:gd name="connsiteY13" fmla="*/ 35453 h 118580"/>
              <a:gd name="connsiteX14" fmla="*/ 2355273 w 5237018"/>
              <a:gd name="connsiteY14" fmla="*/ 21599 h 118580"/>
              <a:gd name="connsiteX15" fmla="*/ 2881746 w 5237018"/>
              <a:gd name="connsiteY15" fmla="*/ 21599 h 118580"/>
              <a:gd name="connsiteX16" fmla="*/ 2964873 w 5237018"/>
              <a:gd name="connsiteY16" fmla="*/ 49308 h 118580"/>
              <a:gd name="connsiteX17" fmla="*/ 3006436 w 5237018"/>
              <a:gd name="connsiteY17" fmla="*/ 63162 h 118580"/>
              <a:gd name="connsiteX18" fmla="*/ 3034146 w 5237018"/>
              <a:gd name="connsiteY18" fmla="*/ 90871 h 118580"/>
              <a:gd name="connsiteX19" fmla="*/ 3380509 w 5237018"/>
              <a:gd name="connsiteY19" fmla="*/ 90871 h 118580"/>
              <a:gd name="connsiteX20" fmla="*/ 3463636 w 5237018"/>
              <a:gd name="connsiteY20" fmla="*/ 77017 h 118580"/>
              <a:gd name="connsiteX21" fmla="*/ 3532909 w 5237018"/>
              <a:gd name="connsiteY21" fmla="*/ 63162 h 118580"/>
              <a:gd name="connsiteX22" fmla="*/ 3643746 w 5237018"/>
              <a:gd name="connsiteY22" fmla="*/ 49308 h 118580"/>
              <a:gd name="connsiteX23" fmla="*/ 3768436 w 5237018"/>
              <a:gd name="connsiteY23" fmla="*/ 21599 h 118580"/>
              <a:gd name="connsiteX24" fmla="*/ 3810000 w 5237018"/>
              <a:gd name="connsiteY24" fmla="*/ 7744 h 118580"/>
              <a:gd name="connsiteX25" fmla="*/ 4087091 w 5237018"/>
              <a:gd name="connsiteY25" fmla="*/ 21599 h 118580"/>
              <a:gd name="connsiteX26" fmla="*/ 4128655 w 5237018"/>
              <a:gd name="connsiteY26" fmla="*/ 35453 h 118580"/>
              <a:gd name="connsiteX27" fmla="*/ 4197927 w 5237018"/>
              <a:gd name="connsiteY27" fmla="*/ 49308 h 118580"/>
              <a:gd name="connsiteX28" fmla="*/ 4253346 w 5237018"/>
              <a:gd name="connsiteY28" fmla="*/ 63162 h 118580"/>
              <a:gd name="connsiteX29" fmla="*/ 4364182 w 5237018"/>
              <a:gd name="connsiteY29" fmla="*/ 77017 h 118580"/>
              <a:gd name="connsiteX30" fmla="*/ 4724400 w 5237018"/>
              <a:gd name="connsiteY30" fmla="*/ 63162 h 118580"/>
              <a:gd name="connsiteX31" fmla="*/ 4765964 w 5237018"/>
              <a:gd name="connsiteY31" fmla="*/ 49308 h 118580"/>
              <a:gd name="connsiteX32" fmla="*/ 5181600 w 5237018"/>
              <a:gd name="connsiteY32" fmla="*/ 63162 h 118580"/>
              <a:gd name="connsiteX33" fmla="*/ 5237018 w 5237018"/>
              <a:gd name="connsiteY33" fmla="*/ 63162 h 11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237018" h="118580">
                <a:moveTo>
                  <a:pt x="0" y="104726"/>
                </a:moveTo>
                <a:cubicBezTo>
                  <a:pt x="18473" y="81635"/>
                  <a:pt x="26730" y="42625"/>
                  <a:pt x="55418" y="35453"/>
                </a:cubicBezTo>
                <a:cubicBezTo>
                  <a:pt x="222193" y="-6241"/>
                  <a:pt x="180215" y="35507"/>
                  <a:pt x="263236" y="77017"/>
                </a:cubicBezTo>
                <a:cubicBezTo>
                  <a:pt x="276298" y="83548"/>
                  <a:pt x="290945" y="86253"/>
                  <a:pt x="304800" y="90871"/>
                </a:cubicBezTo>
                <a:cubicBezTo>
                  <a:pt x="364836" y="86253"/>
                  <a:pt x="425432" y="86408"/>
                  <a:pt x="484909" y="77017"/>
                </a:cubicBezTo>
                <a:cubicBezTo>
                  <a:pt x="513759" y="72462"/>
                  <a:pt x="540327" y="58544"/>
                  <a:pt x="568036" y="49308"/>
                </a:cubicBezTo>
                <a:lnTo>
                  <a:pt x="609600" y="35453"/>
                </a:lnTo>
                <a:cubicBezTo>
                  <a:pt x="775855" y="40071"/>
                  <a:pt x="943211" y="29647"/>
                  <a:pt x="1108364" y="49308"/>
                </a:cubicBezTo>
                <a:cubicBezTo>
                  <a:pt x="1141433" y="53245"/>
                  <a:pt x="1159898" y="94195"/>
                  <a:pt x="1191491" y="104726"/>
                </a:cubicBezTo>
                <a:lnTo>
                  <a:pt x="1233055" y="118580"/>
                </a:lnTo>
                <a:cubicBezTo>
                  <a:pt x="1320800" y="113962"/>
                  <a:pt x="1408891" y="113767"/>
                  <a:pt x="1496291" y="104726"/>
                </a:cubicBezTo>
                <a:cubicBezTo>
                  <a:pt x="1521231" y="102146"/>
                  <a:pt x="1642627" y="76770"/>
                  <a:pt x="1690255" y="63162"/>
                </a:cubicBezTo>
                <a:cubicBezTo>
                  <a:pt x="1704297" y="59150"/>
                  <a:pt x="1717229" y="49956"/>
                  <a:pt x="1731818" y="49308"/>
                </a:cubicBezTo>
                <a:cubicBezTo>
                  <a:pt x="1925645" y="40693"/>
                  <a:pt x="2119745" y="40071"/>
                  <a:pt x="2313709" y="35453"/>
                </a:cubicBezTo>
                <a:cubicBezTo>
                  <a:pt x="2327564" y="30835"/>
                  <a:pt x="2341105" y="25141"/>
                  <a:pt x="2355273" y="21599"/>
                </a:cubicBezTo>
                <a:cubicBezTo>
                  <a:pt x="2535035" y="-23341"/>
                  <a:pt x="2653653" y="14687"/>
                  <a:pt x="2881746" y="21599"/>
                </a:cubicBezTo>
                <a:lnTo>
                  <a:pt x="2964873" y="49308"/>
                </a:lnTo>
                <a:lnTo>
                  <a:pt x="3006436" y="63162"/>
                </a:lnTo>
                <a:cubicBezTo>
                  <a:pt x="3015673" y="72398"/>
                  <a:pt x="3021754" y="86740"/>
                  <a:pt x="3034146" y="90871"/>
                </a:cubicBezTo>
                <a:cubicBezTo>
                  <a:pt x="3125679" y="121382"/>
                  <a:pt x="3322541" y="94092"/>
                  <a:pt x="3380509" y="90871"/>
                </a:cubicBezTo>
                <a:lnTo>
                  <a:pt x="3463636" y="77017"/>
                </a:lnTo>
                <a:cubicBezTo>
                  <a:pt x="3486804" y="72805"/>
                  <a:pt x="3509635" y="66743"/>
                  <a:pt x="3532909" y="63162"/>
                </a:cubicBezTo>
                <a:cubicBezTo>
                  <a:pt x="3569709" y="57500"/>
                  <a:pt x="3606946" y="54970"/>
                  <a:pt x="3643746" y="49308"/>
                </a:cubicBezTo>
                <a:cubicBezTo>
                  <a:pt x="3674684" y="44548"/>
                  <a:pt x="3736268" y="30790"/>
                  <a:pt x="3768436" y="21599"/>
                </a:cubicBezTo>
                <a:cubicBezTo>
                  <a:pt x="3782478" y="17587"/>
                  <a:pt x="3796145" y="12362"/>
                  <a:pt x="3810000" y="7744"/>
                </a:cubicBezTo>
                <a:cubicBezTo>
                  <a:pt x="3902364" y="12362"/>
                  <a:pt x="3994960" y="13588"/>
                  <a:pt x="4087091" y="21599"/>
                </a:cubicBezTo>
                <a:cubicBezTo>
                  <a:pt x="4101640" y="22864"/>
                  <a:pt x="4114487" y="31911"/>
                  <a:pt x="4128655" y="35453"/>
                </a:cubicBezTo>
                <a:cubicBezTo>
                  <a:pt x="4151500" y="41164"/>
                  <a:pt x="4174940" y="44200"/>
                  <a:pt x="4197927" y="49308"/>
                </a:cubicBezTo>
                <a:cubicBezTo>
                  <a:pt x="4216515" y="53439"/>
                  <a:pt x="4234564" y="60032"/>
                  <a:pt x="4253346" y="63162"/>
                </a:cubicBezTo>
                <a:cubicBezTo>
                  <a:pt x="4290072" y="69283"/>
                  <a:pt x="4327237" y="72399"/>
                  <a:pt x="4364182" y="77017"/>
                </a:cubicBezTo>
                <a:cubicBezTo>
                  <a:pt x="4484255" y="72399"/>
                  <a:pt x="4604523" y="71429"/>
                  <a:pt x="4724400" y="63162"/>
                </a:cubicBezTo>
                <a:cubicBezTo>
                  <a:pt x="4738969" y="62157"/>
                  <a:pt x="4751360" y="49308"/>
                  <a:pt x="4765964" y="49308"/>
                </a:cubicBezTo>
                <a:cubicBezTo>
                  <a:pt x="4904586" y="49308"/>
                  <a:pt x="5043038" y="59087"/>
                  <a:pt x="5181600" y="63162"/>
                </a:cubicBezTo>
                <a:cubicBezTo>
                  <a:pt x="5200065" y="63705"/>
                  <a:pt x="5218545" y="63162"/>
                  <a:pt x="5237018" y="63162"/>
                </a:cubicBezTo>
              </a:path>
            </a:pathLst>
          </a:custGeom>
          <a:noFill/>
          <a:ln w="149225" cmpd="thickThin">
            <a:solidFill>
              <a:srgbClr val="DDE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1" name="Групиране 30"/>
          <p:cNvGrpSpPr/>
          <p:nvPr/>
        </p:nvGrpSpPr>
        <p:grpSpPr>
          <a:xfrm>
            <a:off x="-90904" y="6137668"/>
            <a:ext cx="9516970" cy="494013"/>
            <a:chOff x="-90904" y="6081547"/>
            <a:chExt cx="9516970" cy="494013"/>
          </a:xfrm>
        </p:grpSpPr>
        <p:grpSp>
          <p:nvGrpSpPr>
            <p:cNvPr id="32" name="Групиране 31"/>
            <p:cNvGrpSpPr/>
            <p:nvPr/>
          </p:nvGrpSpPr>
          <p:grpSpPr>
            <a:xfrm>
              <a:off x="-90904" y="6172200"/>
              <a:ext cx="869796" cy="304800"/>
              <a:chOff x="-26034" y="6148906"/>
              <a:chExt cx="1144016" cy="366884"/>
            </a:xfrm>
          </p:grpSpPr>
          <p:sp>
            <p:nvSpPr>
              <p:cNvPr id="63" name="Дъга 62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4" name="Дъга 63"/>
              <p:cNvSpPr/>
              <p:nvPr/>
            </p:nvSpPr>
            <p:spPr>
              <a:xfrm rot="10800000">
                <a:off x="548973" y="6164405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3" name="Групиране 32"/>
            <p:cNvGrpSpPr/>
            <p:nvPr/>
          </p:nvGrpSpPr>
          <p:grpSpPr>
            <a:xfrm>
              <a:off x="845562" y="6101697"/>
              <a:ext cx="869796" cy="375323"/>
              <a:chOff x="-26034" y="6048521"/>
              <a:chExt cx="1144016" cy="451770"/>
            </a:xfrm>
          </p:grpSpPr>
          <p:sp>
            <p:nvSpPr>
              <p:cNvPr id="61" name="Дъга 60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2" name="Дъга 61"/>
              <p:cNvSpPr/>
              <p:nvPr/>
            </p:nvSpPr>
            <p:spPr>
              <a:xfrm rot="10800000">
                <a:off x="548973" y="6048521"/>
                <a:ext cx="569009" cy="351386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4" name="Групиране 33"/>
            <p:cNvGrpSpPr/>
            <p:nvPr/>
          </p:nvGrpSpPr>
          <p:grpSpPr>
            <a:xfrm>
              <a:off x="1715359" y="6172200"/>
              <a:ext cx="869796" cy="304800"/>
              <a:chOff x="-26034" y="6148906"/>
              <a:chExt cx="1144016" cy="366884"/>
            </a:xfrm>
          </p:grpSpPr>
          <p:sp>
            <p:nvSpPr>
              <p:cNvPr id="59" name="Дъга 58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0" name="Дъга 59"/>
              <p:cNvSpPr/>
              <p:nvPr/>
            </p:nvSpPr>
            <p:spPr>
              <a:xfrm rot="10800000">
                <a:off x="548973" y="6164405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5" name="Групиране 34"/>
            <p:cNvGrpSpPr/>
            <p:nvPr/>
          </p:nvGrpSpPr>
          <p:grpSpPr>
            <a:xfrm>
              <a:off x="2595704" y="6104918"/>
              <a:ext cx="869796" cy="470642"/>
              <a:chOff x="-26034" y="6093973"/>
              <a:chExt cx="1144016" cy="475159"/>
            </a:xfrm>
          </p:grpSpPr>
          <p:sp>
            <p:nvSpPr>
              <p:cNvPr id="57" name="Дъга 56"/>
              <p:cNvSpPr/>
              <p:nvPr/>
            </p:nvSpPr>
            <p:spPr>
              <a:xfrm>
                <a:off x="-26034" y="6217747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8" name="Дъга 57"/>
              <p:cNvSpPr/>
              <p:nvPr/>
            </p:nvSpPr>
            <p:spPr>
              <a:xfrm rot="10800000">
                <a:off x="548973" y="6093973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6" name="Групиране 35"/>
            <p:cNvGrpSpPr/>
            <p:nvPr/>
          </p:nvGrpSpPr>
          <p:grpSpPr>
            <a:xfrm>
              <a:off x="3462140" y="6081547"/>
              <a:ext cx="899500" cy="371413"/>
              <a:chOff x="-26034" y="6053226"/>
              <a:chExt cx="1183085" cy="447065"/>
            </a:xfrm>
          </p:grpSpPr>
          <p:sp>
            <p:nvSpPr>
              <p:cNvPr id="55" name="Дъга 54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Дъга 55"/>
              <p:cNvSpPr/>
              <p:nvPr/>
            </p:nvSpPr>
            <p:spPr>
              <a:xfrm rot="10800000">
                <a:off x="588042" y="6053226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7" name="Групиране 36"/>
            <p:cNvGrpSpPr/>
            <p:nvPr/>
          </p:nvGrpSpPr>
          <p:grpSpPr>
            <a:xfrm>
              <a:off x="4313528" y="6132979"/>
              <a:ext cx="897505" cy="350466"/>
              <a:chOff x="-26034" y="6078440"/>
              <a:chExt cx="1180461" cy="421851"/>
            </a:xfrm>
          </p:grpSpPr>
          <p:sp>
            <p:nvSpPr>
              <p:cNvPr id="53" name="Дъга 52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Дъга 53"/>
              <p:cNvSpPr/>
              <p:nvPr/>
            </p:nvSpPr>
            <p:spPr>
              <a:xfrm rot="10800000">
                <a:off x="585418" y="6078440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8" name="Групиране 37"/>
            <p:cNvGrpSpPr/>
            <p:nvPr/>
          </p:nvGrpSpPr>
          <p:grpSpPr>
            <a:xfrm>
              <a:off x="5183324" y="6159324"/>
              <a:ext cx="869796" cy="304800"/>
              <a:chOff x="-26034" y="6148906"/>
              <a:chExt cx="1144016" cy="366884"/>
            </a:xfrm>
          </p:grpSpPr>
          <p:sp>
            <p:nvSpPr>
              <p:cNvPr id="51" name="Дъга 50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2" name="Дъга 51"/>
              <p:cNvSpPr/>
              <p:nvPr/>
            </p:nvSpPr>
            <p:spPr>
              <a:xfrm rot="10800000">
                <a:off x="548973" y="6164405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9" name="Групиране 38"/>
            <p:cNvGrpSpPr/>
            <p:nvPr/>
          </p:nvGrpSpPr>
          <p:grpSpPr>
            <a:xfrm>
              <a:off x="6032183" y="6142569"/>
              <a:ext cx="869796" cy="321557"/>
              <a:chOff x="-26034" y="6113237"/>
              <a:chExt cx="1144016" cy="387054"/>
            </a:xfrm>
          </p:grpSpPr>
          <p:sp>
            <p:nvSpPr>
              <p:cNvPr id="49" name="Дъга 48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0" name="Дъга 49"/>
              <p:cNvSpPr/>
              <p:nvPr/>
            </p:nvSpPr>
            <p:spPr>
              <a:xfrm rot="10800000">
                <a:off x="548973" y="6113237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0" name="Групиране 39"/>
            <p:cNvGrpSpPr/>
            <p:nvPr/>
          </p:nvGrpSpPr>
          <p:grpSpPr>
            <a:xfrm>
              <a:off x="6841107" y="6174669"/>
              <a:ext cx="869796" cy="335168"/>
              <a:chOff x="-26034" y="6096853"/>
              <a:chExt cx="1144016" cy="403438"/>
            </a:xfrm>
          </p:grpSpPr>
          <p:sp>
            <p:nvSpPr>
              <p:cNvPr id="47" name="Дъга 46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8" name="Дъга 47"/>
              <p:cNvSpPr/>
              <p:nvPr/>
            </p:nvSpPr>
            <p:spPr>
              <a:xfrm rot="10800000">
                <a:off x="548973" y="6096853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1" name="Групиране 40"/>
            <p:cNvGrpSpPr/>
            <p:nvPr/>
          </p:nvGrpSpPr>
          <p:grpSpPr>
            <a:xfrm>
              <a:off x="7686474" y="6185082"/>
              <a:ext cx="869796" cy="316580"/>
              <a:chOff x="-26034" y="6164405"/>
              <a:chExt cx="1144016" cy="381063"/>
            </a:xfrm>
          </p:grpSpPr>
          <p:sp>
            <p:nvSpPr>
              <p:cNvPr id="45" name="Дъга 44"/>
              <p:cNvSpPr/>
              <p:nvPr/>
            </p:nvSpPr>
            <p:spPr>
              <a:xfrm>
                <a:off x="-26034" y="6194083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6" name="Дъга 45"/>
              <p:cNvSpPr/>
              <p:nvPr/>
            </p:nvSpPr>
            <p:spPr>
              <a:xfrm rot="10800000">
                <a:off x="548973" y="6164405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42" name="Групиране 41"/>
            <p:cNvGrpSpPr/>
            <p:nvPr/>
          </p:nvGrpSpPr>
          <p:grpSpPr>
            <a:xfrm>
              <a:off x="8556270" y="6185076"/>
              <a:ext cx="869796" cy="304800"/>
              <a:chOff x="-26034" y="6148906"/>
              <a:chExt cx="1144016" cy="366884"/>
            </a:xfrm>
          </p:grpSpPr>
          <p:sp>
            <p:nvSpPr>
              <p:cNvPr id="43" name="Дъга 42"/>
              <p:cNvSpPr/>
              <p:nvPr/>
            </p:nvSpPr>
            <p:spPr>
              <a:xfrm>
                <a:off x="-26034" y="6148906"/>
                <a:ext cx="569009" cy="351385"/>
              </a:xfrm>
              <a:prstGeom prst="arc">
                <a:avLst>
                  <a:gd name="adj1" fmla="val 11642180"/>
                  <a:gd name="adj2" fmla="val 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4" name="Дъга 43"/>
              <p:cNvSpPr/>
              <p:nvPr/>
            </p:nvSpPr>
            <p:spPr>
              <a:xfrm rot="10800000">
                <a:off x="548973" y="6164405"/>
                <a:ext cx="569009" cy="351385"/>
              </a:xfrm>
              <a:prstGeom prst="arc">
                <a:avLst>
                  <a:gd name="adj1" fmla="val 11642180"/>
                  <a:gd name="adj2" fmla="val 20862430"/>
                </a:avLst>
              </a:prstGeom>
              <a:ln w="63500">
                <a:solidFill>
                  <a:srgbClr val="DDEC1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pic>
        <p:nvPicPr>
          <p:cNvPr id="30" name="Картина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0" y="93362"/>
            <a:ext cx="1137281" cy="536500"/>
          </a:xfrm>
          <a:prstGeom prst="rect">
            <a:avLst/>
          </a:prstGeom>
        </p:spPr>
      </p:pic>
      <p:pic>
        <p:nvPicPr>
          <p:cNvPr id="65" name="Картина 6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9" y="142499"/>
            <a:ext cx="444486" cy="55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4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иране 7"/>
          <p:cNvGrpSpPr/>
          <p:nvPr/>
        </p:nvGrpSpPr>
        <p:grpSpPr>
          <a:xfrm>
            <a:off x="533400" y="3276600"/>
            <a:ext cx="8334708" cy="2292366"/>
            <a:chOff x="228600" y="2784764"/>
            <a:chExt cx="8334708" cy="2292366"/>
          </a:xfrm>
        </p:grpSpPr>
        <p:pic>
          <p:nvPicPr>
            <p:cNvPr id="4" name="Картина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895600"/>
              <a:ext cx="2391109" cy="2181530"/>
            </a:xfrm>
            <a:prstGeom prst="rect">
              <a:avLst/>
            </a:prstGeom>
          </p:spPr>
        </p:pic>
        <p:pic>
          <p:nvPicPr>
            <p:cNvPr id="5" name="Картина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572" y="2819400"/>
              <a:ext cx="2391109" cy="2181530"/>
            </a:xfrm>
            <a:prstGeom prst="rect">
              <a:avLst/>
            </a:prstGeom>
          </p:spPr>
        </p:pic>
        <p:pic>
          <p:nvPicPr>
            <p:cNvPr id="6" name="Картина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7927" y="2819400"/>
              <a:ext cx="2391109" cy="2181530"/>
            </a:xfrm>
            <a:prstGeom prst="rect">
              <a:avLst/>
            </a:prstGeom>
          </p:spPr>
        </p:pic>
        <p:pic>
          <p:nvPicPr>
            <p:cNvPr id="7" name="Картина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199" y="2784764"/>
              <a:ext cx="2391109" cy="2181530"/>
            </a:xfrm>
            <a:prstGeom prst="rect">
              <a:avLst/>
            </a:prstGeom>
          </p:spPr>
        </p:pic>
      </p:grpSp>
      <p:grpSp>
        <p:nvGrpSpPr>
          <p:cNvPr id="12" name="Групиране 11"/>
          <p:cNvGrpSpPr/>
          <p:nvPr/>
        </p:nvGrpSpPr>
        <p:grpSpPr>
          <a:xfrm>
            <a:off x="2628663" y="420950"/>
            <a:ext cx="4265173" cy="1407850"/>
            <a:chOff x="1336963" y="976745"/>
            <a:chExt cx="6335590" cy="2195385"/>
          </a:xfrm>
        </p:grpSpPr>
        <p:pic>
          <p:nvPicPr>
            <p:cNvPr id="9" name="Картина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963" y="990600"/>
              <a:ext cx="2391109" cy="2181530"/>
            </a:xfrm>
            <a:prstGeom prst="rect">
              <a:avLst/>
            </a:prstGeom>
          </p:spPr>
        </p:pic>
        <p:pic>
          <p:nvPicPr>
            <p:cNvPr id="10" name="Картина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7172" y="990600"/>
              <a:ext cx="2391109" cy="2181530"/>
            </a:xfrm>
            <a:prstGeom prst="rect">
              <a:avLst/>
            </a:prstGeom>
          </p:spPr>
        </p:pic>
        <p:pic>
          <p:nvPicPr>
            <p:cNvPr id="11" name="Картина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1444" y="976745"/>
              <a:ext cx="2391109" cy="2181530"/>
            </a:xfrm>
            <a:prstGeom prst="rect">
              <a:avLst/>
            </a:prstGeom>
          </p:spPr>
        </p:pic>
      </p:grpSp>
      <p:pic>
        <p:nvPicPr>
          <p:cNvPr id="13" name="Картина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0" y="93362"/>
            <a:ext cx="1137281" cy="536500"/>
          </a:xfrm>
          <a:prstGeom prst="rect">
            <a:avLst/>
          </a:prstGeom>
        </p:spPr>
      </p:pic>
      <p:pic>
        <p:nvPicPr>
          <p:cNvPr id="14" name="Картина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9" y="142499"/>
            <a:ext cx="444486" cy="555262"/>
          </a:xfrm>
          <a:prstGeom prst="rect">
            <a:avLst/>
          </a:prstGeom>
        </p:spPr>
      </p:pic>
      <p:sp>
        <p:nvSpPr>
          <p:cNvPr id="3" name="Правоъгълник 2"/>
          <p:cNvSpPr/>
          <p:nvPr/>
        </p:nvSpPr>
        <p:spPr>
          <a:xfrm>
            <a:off x="20782" y="2057400"/>
            <a:ext cx="9116291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Шевицата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е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съставена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от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различни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орнаменти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endParaRPr lang="ru-RU" sz="2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всеки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орнамент се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състои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от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геометрични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фигури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bg-BG" sz="2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098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артина 4" descr="шевица14.ggb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1" t="18301" r="36137" b="5506"/>
          <a:stretch/>
        </p:blipFill>
        <p:spPr>
          <a:xfrm>
            <a:off x="0" y="25400"/>
            <a:ext cx="9144000" cy="6832600"/>
          </a:xfrm>
          <a:prstGeom prst="rect">
            <a:avLst/>
          </a:prstGeom>
        </p:spPr>
      </p:pic>
      <p:pic>
        <p:nvPicPr>
          <p:cNvPr id="3" name="Картина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0" y="93362"/>
            <a:ext cx="1137281" cy="536500"/>
          </a:xfrm>
          <a:prstGeom prst="rect">
            <a:avLst/>
          </a:prstGeom>
        </p:spPr>
      </p:pic>
      <p:pic>
        <p:nvPicPr>
          <p:cNvPr id="4" name="Картина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9" y="142499"/>
            <a:ext cx="444486" cy="55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0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 descr="шевица17.ggb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" t="32107" r="2273" b="4938"/>
          <a:stretch/>
        </p:blipFill>
        <p:spPr>
          <a:xfrm>
            <a:off x="0" y="0"/>
            <a:ext cx="9144000" cy="287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Картина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0" y="93362"/>
            <a:ext cx="1137281" cy="536500"/>
          </a:xfrm>
          <a:prstGeom prst="rect">
            <a:avLst/>
          </a:prstGeom>
        </p:spPr>
      </p:pic>
      <p:pic>
        <p:nvPicPr>
          <p:cNvPr id="7" name="Картина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9" y="142499"/>
            <a:ext cx="444486" cy="555262"/>
          </a:xfrm>
          <a:prstGeom prst="rect">
            <a:avLst/>
          </a:prstGeom>
        </p:spPr>
      </p:pic>
      <p:pic>
        <p:nvPicPr>
          <p:cNvPr id="8" name="Картина 7" descr="шевица17.ggb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" t="18301" r="2273" b="21147"/>
          <a:stretch/>
        </p:blipFill>
        <p:spPr>
          <a:xfrm>
            <a:off x="41564" y="3886200"/>
            <a:ext cx="9144000" cy="2765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авоъгълник 2"/>
          <p:cNvSpPr/>
          <p:nvPr/>
        </p:nvSpPr>
        <p:spPr>
          <a:xfrm>
            <a:off x="914400" y="2781833"/>
            <a:ext cx="7011920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6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Орнаментите</a:t>
            </a:r>
            <a:r>
              <a:rPr lang="ru-RU" sz="2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6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могат</a:t>
            </a:r>
            <a:r>
              <a:rPr lang="ru-RU" sz="2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да </a:t>
            </a:r>
            <a:r>
              <a:rPr lang="ru-RU" sz="26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бъдат</a:t>
            </a:r>
            <a:r>
              <a:rPr lang="ru-RU" sz="2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променян</a:t>
            </a:r>
            <a:r>
              <a:rPr lang="bg-BG" sz="2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</a:t>
            </a:r>
            <a:r>
              <a:rPr lang="ru-RU" sz="2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2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чрез </a:t>
            </a:r>
            <a:r>
              <a:rPr lang="ru-RU" sz="26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опорни</a:t>
            </a:r>
            <a:r>
              <a:rPr lang="ru-RU" sz="2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точки.</a:t>
            </a:r>
            <a:endParaRPr lang="bg-BG" sz="2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580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артина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43427" r="-1667" b="8083"/>
          <a:stretch/>
        </p:blipFill>
        <p:spPr>
          <a:xfrm>
            <a:off x="571" y="2978727"/>
            <a:ext cx="9142858" cy="3325091"/>
          </a:xfrm>
          <a:prstGeom prst="rect">
            <a:avLst/>
          </a:prstGeom>
        </p:spPr>
      </p:pic>
      <p:pic>
        <p:nvPicPr>
          <p:cNvPr id="3" name="Картина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0" y="93362"/>
            <a:ext cx="1137281" cy="536500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9" y="142499"/>
            <a:ext cx="444486" cy="555262"/>
          </a:xfrm>
          <a:prstGeom prst="rect">
            <a:avLst/>
          </a:prstGeom>
        </p:spPr>
      </p:pic>
      <p:sp>
        <p:nvSpPr>
          <p:cNvPr id="7" name="Правоъгълник 6"/>
          <p:cNvSpPr/>
          <p:nvPr/>
        </p:nvSpPr>
        <p:spPr>
          <a:xfrm>
            <a:off x="405603" y="2209800"/>
            <a:ext cx="8332794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Шевицата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става </a:t>
            </a:r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пъстра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чрез </a:t>
            </a:r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цветово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оформяне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 </a:t>
            </a:r>
            <a:endParaRPr lang="ru-RU" sz="26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включването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 </a:t>
            </a:r>
            <a:r>
              <a:rPr lang="ru-RU" sz="26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повече</a:t>
            </a:r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2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орнаменти</a:t>
            </a:r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bg-BG" sz="2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200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46</Words>
  <Application>Microsoft Office PowerPoint</Application>
  <PresentationFormat>Презентация на цял екран (4:3)</PresentationFormat>
  <Paragraphs>10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6</vt:i4>
      </vt:variant>
    </vt:vector>
  </HeadingPairs>
  <TitlesOfParts>
    <vt:vector size="7" baseType="lpstr">
      <vt:lpstr>Office Theme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Ruska</dc:creator>
  <cp:lastModifiedBy>Ruska</cp:lastModifiedBy>
  <cp:revision>24</cp:revision>
  <dcterms:created xsi:type="dcterms:W3CDTF">2006-08-16T00:00:00Z</dcterms:created>
  <dcterms:modified xsi:type="dcterms:W3CDTF">2014-11-21T15:31:57Z</dcterms:modified>
</cp:coreProperties>
</file>